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2.xml" ContentType="application/vnd.openxmlformats-officedocument.presentationml.notesSlide+xml"/>
  <Override PartName="/ppt/tags/tag7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4.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6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6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62.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68.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69.xml" ContentType="application/vnd.openxmlformats-officedocument.presentationml.notesSlide+xml"/>
  <Override PartName="/ppt/tags/tag138.xml" ContentType="application/vnd.openxmlformats-officedocument.presentationml.tags+xml"/>
  <Override PartName="/ppt/notesSlides/notesSlide7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73.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74.xml" ContentType="application/vnd.openxmlformats-officedocument.presentationml.notesSlide+xml"/>
  <Override PartName="/ppt/tags/tag153.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79.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0.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1"/>
  </p:notesMasterIdLst>
  <p:handoutMasterIdLst>
    <p:handoutMasterId r:id="rId122"/>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504" r:id="rId36"/>
    <p:sldId id="463" r:id="rId37"/>
    <p:sldId id="313" r:id="rId38"/>
    <p:sldId id="375" r:id="rId39"/>
    <p:sldId id="452" r:id="rId40"/>
    <p:sldId id="488" r:id="rId41"/>
    <p:sldId id="267" r:id="rId42"/>
    <p:sldId id="289" r:id="rId43"/>
    <p:sldId id="307" r:id="rId44"/>
    <p:sldId id="265" r:id="rId45"/>
    <p:sldId id="266" r:id="rId46"/>
    <p:sldId id="268" r:id="rId47"/>
    <p:sldId id="295" r:id="rId48"/>
    <p:sldId id="300" r:id="rId49"/>
    <p:sldId id="311" r:id="rId50"/>
    <p:sldId id="489" r:id="rId51"/>
    <p:sldId id="294" r:id="rId52"/>
    <p:sldId id="330" r:id="rId53"/>
    <p:sldId id="490" r:id="rId54"/>
    <p:sldId id="439" r:id="rId55"/>
    <p:sldId id="314" r:id="rId56"/>
    <p:sldId id="366" r:id="rId57"/>
    <p:sldId id="379" r:id="rId58"/>
    <p:sldId id="370" r:id="rId59"/>
    <p:sldId id="381" r:id="rId60"/>
    <p:sldId id="336" r:id="rId61"/>
    <p:sldId id="491" r:id="rId62"/>
    <p:sldId id="335" r:id="rId63"/>
    <p:sldId id="373" r:id="rId64"/>
    <p:sldId id="449" r:id="rId65"/>
    <p:sldId id="346" r:id="rId66"/>
    <p:sldId id="492" r:id="rId67"/>
    <p:sldId id="328" r:id="rId68"/>
    <p:sldId id="408" r:id="rId69"/>
    <p:sldId id="435" r:id="rId70"/>
    <p:sldId id="436" r:id="rId71"/>
    <p:sldId id="437" r:id="rId72"/>
    <p:sldId id="438" r:id="rId73"/>
    <p:sldId id="464" r:id="rId74"/>
    <p:sldId id="465" r:id="rId75"/>
    <p:sldId id="466" r:id="rId76"/>
    <p:sldId id="467" r:id="rId77"/>
    <p:sldId id="447" r:id="rId78"/>
    <p:sldId id="412" r:id="rId79"/>
    <p:sldId id="476" r:id="rId80"/>
    <p:sldId id="477" r:id="rId81"/>
    <p:sldId id="478" r:id="rId82"/>
    <p:sldId id="479" r:id="rId83"/>
    <p:sldId id="392" r:id="rId84"/>
    <p:sldId id="441" r:id="rId85"/>
    <p:sldId id="413" r:id="rId86"/>
    <p:sldId id="432" r:id="rId87"/>
    <p:sldId id="433" r:id="rId88"/>
    <p:sldId id="442" r:id="rId89"/>
    <p:sldId id="352" r:id="rId90"/>
    <p:sldId id="399" r:id="rId91"/>
    <p:sldId id="391" r:id="rId92"/>
    <p:sldId id="319" r:id="rId93"/>
    <p:sldId id="493" r:id="rId94"/>
    <p:sldId id="503" r:id="rId95"/>
    <p:sldId id="470" r:id="rId96"/>
    <p:sldId id="407" r:id="rId97"/>
    <p:sldId id="359" r:id="rId98"/>
    <p:sldId id="383" r:id="rId99"/>
    <p:sldId id="342" r:id="rId100"/>
    <p:sldId id="372" r:id="rId101"/>
    <p:sldId id="396" r:id="rId102"/>
    <p:sldId id="397" r:id="rId103"/>
    <p:sldId id="395" r:id="rId104"/>
    <p:sldId id="422" r:id="rId105"/>
    <p:sldId id="262" r:id="rId106"/>
    <p:sldId id="261" r:id="rId107"/>
    <p:sldId id="263" r:id="rId108"/>
    <p:sldId id="368" r:id="rId109"/>
    <p:sldId id="423" r:id="rId110"/>
    <p:sldId id="473" r:id="rId111"/>
    <p:sldId id="474" r:id="rId112"/>
    <p:sldId id="469" r:id="rId113"/>
    <p:sldId id="444" r:id="rId114"/>
    <p:sldId id="445" r:id="rId115"/>
    <p:sldId id="446" r:id="rId116"/>
    <p:sldId id="450" r:id="rId117"/>
    <p:sldId id="443" r:id="rId118"/>
    <p:sldId id="419" r:id="rId119"/>
    <p:sldId id="393" r:id="rId120"/>
  </p:sldIdLst>
  <p:sldSz cx="9144000" cy="6858000" type="screen4x3"/>
  <p:notesSz cx="7315200" cy="9601200"/>
  <p:embeddedFontLst>
    <p:embeddedFont>
      <p:font typeface="Candara" panose="020E0502030303020204" pitchFamily="34" charset="0"/>
      <p:regular r:id="rId123"/>
      <p:bold r:id="rId124"/>
      <p:italic r:id="rId125"/>
      <p:boldItalic r:id="rId126"/>
    </p:embeddedFont>
    <p:embeddedFont>
      <p:font typeface="Euclid Symbol" panose="05050102010706020507" pitchFamily="18" charset="2"/>
      <p:regular r:id="rId127"/>
      <p:bold r:id="rId128"/>
      <p:italic r:id="rId129"/>
      <p:boldItalic r:id="rId130"/>
    </p:embeddedFont>
    <p:embeddedFont>
      <p:font typeface="Baskerville Old Face" panose="02020602080505020303" pitchFamily="18" charset="0"/>
      <p:regular r:id="rId131"/>
    </p:embeddedFont>
    <p:embeddedFont>
      <p:font typeface="Calibri" panose="020F0502020204030204" pitchFamily="34" charset="0"/>
      <p:regular r:id="rId132"/>
      <p:bold r:id="rId133"/>
      <p:italic r:id="rId134"/>
      <p:boldItalic r:id="rId135"/>
    </p:embeddedFont>
    <p:embeddedFont>
      <p:font typeface="Century Gothic" panose="020B0502020202020204" pitchFamily="34" charset="0"/>
      <p:regular r:id="rId136"/>
      <p:bold r:id="rId137"/>
      <p:italic r:id="rId138"/>
      <p:boldItalic r:id="rId139"/>
    </p:embeddedFont>
    <p:embeddedFont>
      <p:font typeface="Book Antiqua" panose="02040602050305030304" pitchFamily="18" charset="0"/>
      <p:regular r:id="rId140"/>
      <p:bold r:id="rId141"/>
      <p:italic r:id="rId142"/>
      <p:boldItalic r:id="rId143"/>
    </p:embeddedFont>
    <p:embeddedFont>
      <p:font typeface="Cambria Math" panose="02040503050406030204" pitchFamily="18" charset="0"/>
      <p:regular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0066FF"/>
    <a:srgbClr val="0070C0"/>
    <a:srgbClr val="A50021"/>
    <a:srgbClr val="B52D48"/>
    <a:srgbClr val="FF0000"/>
    <a:srgbClr val="01FF01"/>
    <a:srgbClr val="66FF33"/>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4" d="100"/>
          <a:sy n="84" d="100"/>
        </p:scale>
        <p:origin x="8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8.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4.fntdata"/><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142" Type="http://schemas.openxmlformats.org/officeDocument/2006/relationships/font" Target="fonts/font20.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0.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handoutMaster" Target="handoutMasters/handoutMaster1.xml"/><Relationship Id="rId143" Type="http://schemas.openxmlformats.org/officeDocument/2006/relationships/font" Target="fonts/font21.fntdata"/><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1.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fntdata"/><Relationship Id="rId144" Type="http://schemas.openxmlformats.org/officeDocument/2006/relationships/font" Target="fonts/font2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image" Target="../media/image154.emf"/><Relationship Id="rId4" Type="http://schemas.openxmlformats.org/officeDocument/2006/relationships/image" Target="../media/image1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image" Target="../media/image19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34</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35</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37</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39</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40</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41</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42</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43</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45</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48</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51</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52</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54</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59</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61</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63</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64</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80</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82</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85</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90</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93</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96</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100</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102</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104</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105</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106</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107</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112</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2.xml"/><Relationship Id="rId1" Type="http://schemas.openxmlformats.org/officeDocument/2006/relationships/slideLayout" Target="../slideLayouts/slideLayout16.xml"/><Relationship Id="rId4" Type="http://schemas.openxmlformats.org/officeDocument/2006/relationships/image" Target="../media/image191.png"/></Relationships>
</file>

<file path=ppt/slides/_rels/slide10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tags" Target="../tags/tag148.xml"/><Relationship Id="rId7" Type="http://schemas.openxmlformats.org/officeDocument/2006/relationships/image" Target="../media/image192.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notesSlide" Target="../notesSlides/notesSlide73.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49.xml"/><Relationship Id="rId9" Type="http://schemas.openxmlformats.org/officeDocument/2006/relationships/image" Target="../media/image194.png"/></Relationships>
</file>

<file path=ppt/slides/_rels/slide102.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tags" Target="../tags/tag152.xml"/><Relationship Id="rId7" Type="http://schemas.openxmlformats.org/officeDocument/2006/relationships/image" Target="../media/image195.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93.png"/><Relationship Id="rId5" Type="http://schemas.openxmlformats.org/officeDocument/2006/relationships/notesSlide" Target="../notesSlides/notesSlide74.xml"/><Relationship Id="rId4"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8" Type="http://schemas.openxmlformats.org/officeDocument/2006/relationships/image" Target="../media/image198.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53.xml"/><Relationship Id="rId1" Type="http://schemas.openxmlformats.org/officeDocument/2006/relationships/vmlDrawing" Target="../drawings/vmlDrawing8.vml"/><Relationship Id="rId6" Type="http://schemas.openxmlformats.org/officeDocument/2006/relationships/image" Target="../media/image197.wmf"/><Relationship Id="rId5" Type="http://schemas.openxmlformats.org/officeDocument/2006/relationships/oleObject" Target="../embeddings/oleObject13.bin"/><Relationship Id="rId4" Type="http://schemas.openxmlformats.org/officeDocument/2006/relationships/notesSlide" Target="../notesSlides/notesSlide75.xml"/><Relationship Id="rId9" Type="http://schemas.openxmlformats.org/officeDocument/2006/relationships/image" Target="../media/image19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00.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99.png"/><Relationship Id="rId5" Type="http://schemas.openxmlformats.org/officeDocument/2006/relationships/image" Target="../media/image153.emf"/><Relationship Id="rId4" Type="http://schemas.openxmlformats.org/officeDocument/2006/relationships/notesSlide" Target="../notesSlides/notesSlide7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17.wmf"/><Relationship Id="rId3" Type="http://schemas.openxmlformats.org/officeDocument/2006/relationships/tags" Target="../tags/tag157.xml"/><Relationship Id="rId7" Type="http://schemas.openxmlformats.org/officeDocument/2006/relationships/notesSlide" Target="../notesSlides/notesSlide79.xml"/><Relationship Id="rId12" Type="http://schemas.openxmlformats.org/officeDocument/2006/relationships/oleObject" Target="../embeddings/oleObject15.bin"/><Relationship Id="rId2" Type="http://schemas.openxmlformats.org/officeDocument/2006/relationships/tags" Target="../tags/tag156.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4.png"/><Relationship Id="rId5" Type="http://schemas.openxmlformats.org/officeDocument/2006/relationships/tags" Target="../tags/tag159.xml"/><Relationship Id="rId10" Type="http://schemas.openxmlformats.org/officeDocument/2006/relationships/image" Target="../media/image203.png"/><Relationship Id="rId4" Type="http://schemas.openxmlformats.org/officeDocument/2006/relationships/tags" Target="../tags/tag158.xml"/><Relationship Id="rId9" Type="http://schemas.openxmlformats.org/officeDocument/2006/relationships/image" Target="../media/image20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slideLayout" Target="../slideLayouts/slideLayout16.xml"/><Relationship Id="rId7" Type="http://schemas.openxmlformats.org/officeDocument/2006/relationships/image" Target="../media/image144.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39.wmf"/><Relationship Id="rId5" Type="http://schemas.openxmlformats.org/officeDocument/2006/relationships/image" Target="../media/image206.emf"/><Relationship Id="rId4" Type="http://schemas.openxmlformats.org/officeDocument/2006/relationships/image" Target="../media/image205.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5.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44.png"/><Relationship Id="rId5" Type="http://schemas.openxmlformats.org/officeDocument/2006/relationships/image" Target="../media/image208.emf"/><Relationship Id="rId4" Type="http://schemas.openxmlformats.org/officeDocument/2006/relationships/image" Target="../media/image207.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5.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44.png"/><Relationship Id="rId5" Type="http://schemas.openxmlformats.org/officeDocument/2006/relationships/image" Target="../media/image210.emf"/><Relationship Id="rId4" Type="http://schemas.openxmlformats.org/officeDocument/2006/relationships/image" Target="../media/image209.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143.png"/><Relationship Id="rId5" Type="http://schemas.openxmlformats.org/officeDocument/2006/relationships/image" Target="../media/image129.png"/><Relationship Id="rId4" Type="http://schemas.openxmlformats.org/officeDocument/2006/relationships/notesSlide" Target="../notesSlides/notesSlide8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2.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hyperlink" Target="http://floatvalve.com/" TargetMode="External"/><Relationship Id="rId5" Type="http://schemas.openxmlformats.org/officeDocument/2006/relationships/image" Target="../media/image211.wmf"/><Relationship Id="rId10" Type="http://schemas.openxmlformats.org/officeDocument/2006/relationships/image" Target="../media/image213.png"/><Relationship Id="rId4" Type="http://schemas.openxmlformats.org/officeDocument/2006/relationships/notesSlide" Target="../notesSlides/notesSlide81.xml"/><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58.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6.png"/><Relationship Id="rId5" Type="http://schemas.openxmlformats.org/officeDocument/2006/relationships/tags" Target="../tags/tag42.xml"/><Relationship Id="rId10" Type="http://schemas.openxmlformats.org/officeDocument/2006/relationships/image" Target="../media/image55.png"/><Relationship Id="rId4" Type="http://schemas.openxmlformats.org/officeDocument/2006/relationships/tags" Target="../tags/tag41.xml"/><Relationship Id="rId9" Type="http://schemas.openxmlformats.org/officeDocument/2006/relationships/image" Target="../media/image50.jpeg"/><Relationship Id="rId1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5.png"/><Relationship Id="rId3" Type="http://schemas.openxmlformats.org/officeDocument/2006/relationships/tags" Target="../tags/tag45.xml"/><Relationship Id="rId7" Type="http://schemas.openxmlformats.org/officeDocument/2006/relationships/slideLayout" Target="../slideLayouts/slideLayout16.xml"/><Relationship Id="rId12" Type="http://schemas.openxmlformats.org/officeDocument/2006/relationships/image" Target="../media/image50.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55.png"/><Relationship Id="rId3" Type="http://schemas.openxmlformats.org/officeDocument/2006/relationships/tags" Target="../tags/tag50.xml"/><Relationship Id="rId7" Type="http://schemas.openxmlformats.org/officeDocument/2006/relationships/oleObject" Target="../embeddings/oleObject4.bin"/><Relationship Id="rId12" Type="http://schemas.openxmlformats.org/officeDocument/2006/relationships/image" Target="../media/image50.jpeg"/><Relationship Id="rId2" Type="http://schemas.openxmlformats.org/officeDocument/2006/relationships/tags" Target="../tags/tag49.xml"/><Relationship Id="rId1" Type="http://schemas.openxmlformats.org/officeDocument/2006/relationships/vmlDrawing" Target="../drawings/vmlDrawing3.vml"/><Relationship Id="rId6" Type="http://schemas.openxmlformats.org/officeDocument/2006/relationships/notesSlide" Target="../notesSlides/notesSlide20.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wmf"/><Relationship Id="rId4" Type="http://schemas.openxmlformats.org/officeDocument/2006/relationships/tags" Target="../tags/tag51.xml"/><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9.xml"/><Relationship Id="rId7" Type="http://schemas.openxmlformats.org/officeDocument/2006/relationships/hyperlink" Target="../Polls/FCM.pptx#-1,12,TankDrainTime" TargetMode="Externa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hyperlink" Target="https://github.com/AguaClara/CEE4540_Master/blob/master/Summary%20Sheets/Derivation_drain_system_design.md" TargetMode="External"/><Relationship Id="rId10" Type="http://schemas.openxmlformats.org/officeDocument/2006/relationships/image" Target="../media/image68.jpeg"/><Relationship Id="rId4" Type="http://schemas.openxmlformats.org/officeDocument/2006/relationships/notesSlide" Target="../notesSlides/notesSlide21.xml"/><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4.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0.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73.jpeg"/><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7.xml"/><Relationship Id="rId7" Type="http://schemas.openxmlformats.org/officeDocument/2006/relationships/image" Target="../media/image75.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4.png"/><Relationship Id="rId5" Type="http://schemas.openxmlformats.org/officeDocument/2006/relationships/notesSlide" Target="../notesSlides/notesSlide27.xml"/><Relationship Id="rId4"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6.png"/><Relationship Id="rId5" Type="http://schemas.openxmlformats.org/officeDocument/2006/relationships/image" Target="../media/image26.png"/><Relationship Id="rId4"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81.png"/><Relationship Id="rId3" Type="http://schemas.openxmlformats.org/officeDocument/2006/relationships/tags" Target="../tags/tag62.xml"/><Relationship Id="rId7" Type="http://schemas.openxmlformats.org/officeDocument/2006/relationships/slideLayout" Target="../slideLayouts/slideLayout19.xml"/><Relationship Id="rId12" Type="http://schemas.openxmlformats.org/officeDocument/2006/relationships/image" Target="../media/image80.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9.png"/><Relationship Id="rId5" Type="http://schemas.openxmlformats.org/officeDocument/2006/relationships/tags" Target="../tags/tag64.xml"/><Relationship Id="rId10" Type="http://schemas.openxmlformats.org/officeDocument/2006/relationships/image" Target="../media/image78.png"/><Relationship Id="rId4" Type="http://schemas.openxmlformats.org/officeDocument/2006/relationships/tags" Target="../tags/tag63.xml"/><Relationship Id="rId9" Type="http://schemas.openxmlformats.org/officeDocument/2006/relationships/image" Target="../media/image77.png"/><Relationship Id="rId1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84.wmf"/></Relationships>
</file>

<file path=ppt/slides/_rels/slide4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68.xml"/><Relationship Id="rId7" Type="http://schemas.openxmlformats.org/officeDocument/2006/relationships/image" Target="../media/image26.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notesSlide" Target="../notesSlides/notesSlide32.xml"/><Relationship Id="rId5" Type="http://schemas.openxmlformats.org/officeDocument/2006/relationships/slideLayout" Target="../slideLayouts/slideLayout19.xml"/><Relationship Id="rId10" Type="http://schemas.openxmlformats.org/officeDocument/2006/relationships/image" Target="../media/image86.png"/><Relationship Id="rId4" Type="http://schemas.openxmlformats.org/officeDocument/2006/relationships/tags" Target="../tags/tag69.xml"/><Relationship Id="rId9" Type="http://schemas.openxmlformats.org/officeDocument/2006/relationships/image" Target="../media/image85.png"/></Relationships>
</file>

<file path=ppt/slides/_rels/slide4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0.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49.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2.xml"/><Relationship Id="rId1" Type="http://schemas.openxmlformats.org/officeDocument/2006/relationships/vmlDrawing" Target="../drawings/vmlDrawing5.vml"/><Relationship Id="rId6" Type="http://schemas.openxmlformats.org/officeDocument/2006/relationships/image" Target="../media/image89.jpeg"/><Relationship Id="rId5" Type="http://schemas.openxmlformats.org/officeDocument/2006/relationships/image" Target="../media/image93.wmf"/><Relationship Id="rId4" Type="http://schemas.openxmlformats.org/officeDocument/2006/relationships/notesSlide" Target="../notesSlides/notesSlide38.xml"/><Relationship Id="rId9"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96.wmf"/><Relationship Id="rId5" Type="http://schemas.openxmlformats.org/officeDocument/2006/relationships/image" Target="../media/image89.jpeg"/><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100.jpeg"/><Relationship Id="rId4" Type="http://schemas.openxmlformats.org/officeDocument/2006/relationships/image" Target="../media/image99.jpeg"/></Relationships>
</file>

<file path=ppt/slides/_rels/slide5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98.wmf"/><Relationship Id="rId4" Type="http://schemas.openxmlformats.org/officeDocument/2006/relationships/image" Target="../media/image101.wmf"/></Relationships>
</file>

<file path=ppt/slides/_rels/slide6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4.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5.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6.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7.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8.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108.jpeg"/></Relationships>
</file>

<file path=ppt/slides/_rels/slide7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54.png"/><Relationship Id="rId3" Type="http://schemas.openxmlformats.org/officeDocument/2006/relationships/tags" Target="../tags/tag77.xml"/><Relationship Id="rId7" Type="http://schemas.openxmlformats.org/officeDocument/2006/relationships/notesSlide" Target="../notesSlides/notesSlide56.xml"/><Relationship Id="rId12" Type="http://schemas.openxmlformats.org/officeDocument/2006/relationships/image" Target="../media/image11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16.xml"/><Relationship Id="rId11" Type="http://schemas.openxmlformats.org/officeDocument/2006/relationships/image" Target="../media/image115.png"/><Relationship Id="rId5" Type="http://schemas.openxmlformats.org/officeDocument/2006/relationships/tags" Target="../tags/tag79.xml"/><Relationship Id="rId10" Type="http://schemas.openxmlformats.org/officeDocument/2006/relationships/image" Target="../media/image114.png"/><Relationship Id="rId4" Type="http://schemas.openxmlformats.org/officeDocument/2006/relationships/tags" Target="../tags/tag78.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58.xml"/><Relationship Id="rId13" Type="http://schemas.openxmlformats.org/officeDocument/2006/relationships/image" Target="../media/image121.png"/><Relationship Id="rId3" Type="http://schemas.openxmlformats.org/officeDocument/2006/relationships/tags" Target="../tags/tag82.xml"/><Relationship Id="rId7" Type="http://schemas.openxmlformats.org/officeDocument/2006/relationships/slideLayout" Target="../slideLayouts/slideLayout19.xml"/><Relationship Id="rId12" Type="http://schemas.openxmlformats.org/officeDocument/2006/relationships/image" Target="../media/image120.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19.png"/><Relationship Id="rId5" Type="http://schemas.openxmlformats.org/officeDocument/2006/relationships/tags" Target="../tags/tag84.xml"/><Relationship Id="rId10" Type="http://schemas.openxmlformats.org/officeDocument/2006/relationships/image" Target="../media/image118.png"/><Relationship Id="rId4" Type="http://schemas.openxmlformats.org/officeDocument/2006/relationships/tags" Target="../tags/tag83.xml"/><Relationship Id="rId9" Type="http://schemas.openxmlformats.org/officeDocument/2006/relationships/image" Target="../media/image117.emf"/></Relationships>
</file>

<file path=ppt/slides/_rels/slide8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tags" Target="../tags/tag88.xml"/><Relationship Id="rId7" Type="http://schemas.openxmlformats.org/officeDocument/2006/relationships/notesSlide" Target="../notesSlides/notesSlide59.xml"/><Relationship Id="rId12" Type="http://schemas.openxmlformats.org/officeDocument/2006/relationships/image" Target="../media/image126.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slideLayout" Target="../slideLayouts/slideLayout19.xml"/><Relationship Id="rId11" Type="http://schemas.openxmlformats.org/officeDocument/2006/relationships/image" Target="../media/image125.png"/><Relationship Id="rId5" Type="http://schemas.openxmlformats.org/officeDocument/2006/relationships/tags" Target="../tags/tag90.xml"/><Relationship Id="rId10" Type="http://schemas.openxmlformats.org/officeDocument/2006/relationships/image" Target="../media/image124.png"/><Relationship Id="rId4" Type="http://schemas.openxmlformats.org/officeDocument/2006/relationships/tags" Target="../tags/tag89.xml"/><Relationship Id="rId9" Type="http://schemas.openxmlformats.org/officeDocument/2006/relationships/image" Target="../media/image123.png"/></Relationships>
</file>

<file path=ppt/slides/_rels/slide83.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image" Target="../media/image126.png"/><Relationship Id="rId18" Type="http://schemas.openxmlformats.org/officeDocument/2006/relationships/image" Target="../media/image132.png"/><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image" Target="../media/image127.png"/><Relationship Id="rId17" Type="http://schemas.openxmlformats.org/officeDocument/2006/relationships/image" Target="../media/image131.png"/><Relationship Id="rId2" Type="http://schemas.openxmlformats.org/officeDocument/2006/relationships/tags" Target="../tags/tag92.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notesSlide" Target="../notesSlides/notesSlide60.xml"/><Relationship Id="rId5" Type="http://schemas.openxmlformats.org/officeDocument/2006/relationships/tags" Target="../tags/tag95.xml"/><Relationship Id="rId15" Type="http://schemas.openxmlformats.org/officeDocument/2006/relationships/image" Target="../media/image129.png"/><Relationship Id="rId10" Type="http://schemas.openxmlformats.org/officeDocument/2006/relationships/slideLayout" Target="../slideLayouts/slideLayout19.xml"/><Relationship Id="rId19" Type="http://schemas.openxmlformats.org/officeDocument/2006/relationships/image" Target="../media/image133.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image" Target="../media/image128.png"/></Relationships>
</file>

<file path=ppt/slides/_rels/slide8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102.xml"/><Relationship Id="rId7" Type="http://schemas.openxmlformats.org/officeDocument/2006/relationships/notesSlide" Target="../notesSlides/notesSlide61.xml"/><Relationship Id="rId12" Type="http://schemas.openxmlformats.org/officeDocument/2006/relationships/image" Target="../media/image136.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19.xml"/><Relationship Id="rId11" Type="http://schemas.openxmlformats.org/officeDocument/2006/relationships/image" Target="../media/image135.png"/><Relationship Id="rId5" Type="http://schemas.openxmlformats.org/officeDocument/2006/relationships/tags" Target="../tags/tag104.xml"/><Relationship Id="rId10" Type="http://schemas.openxmlformats.org/officeDocument/2006/relationships/image" Target="../media/image133.png"/><Relationship Id="rId4" Type="http://schemas.openxmlformats.org/officeDocument/2006/relationships/tags" Target="../tags/tag103.xml"/><Relationship Id="rId9" Type="http://schemas.openxmlformats.org/officeDocument/2006/relationships/image" Target="../media/image129.png"/></Relationships>
</file>

<file path=ppt/slides/_rels/slide85.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image" Target="../media/image139.wmf"/><Relationship Id="rId18" Type="http://schemas.openxmlformats.org/officeDocument/2006/relationships/image" Target="../media/image143.png"/><Relationship Id="rId3" Type="http://schemas.openxmlformats.org/officeDocument/2006/relationships/tags" Target="../tags/tag107.xml"/><Relationship Id="rId21" Type="http://schemas.openxmlformats.org/officeDocument/2006/relationships/image" Target="../media/image133.png"/><Relationship Id="rId7" Type="http://schemas.openxmlformats.org/officeDocument/2006/relationships/tags" Target="../tags/tag111.xml"/><Relationship Id="rId12" Type="http://schemas.openxmlformats.org/officeDocument/2006/relationships/image" Target="../media/image138.emf"/><Relationship Id="rId17" Type="http://schemas.openxmlformats.org/officeDocument/2006/relationships/image" Target="../media/image130.png"/><Relationship Id="rId2" Type="http://schemas.openxmlformats.org/officeDocument/2006/relationships/tags" Target="../tags/tag106.xml"/><Relationship Id="rId16" Type="http://schemas.openxmlformats.org/officeDocument/2006/relationships/image" Target="../media/image142.png"/><Relationship Id="rId20" Type="http://schemas.openxmlformats.org/officeDocument/2006/relationships/image" Target="../media/image145.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37.wmf"/><Relationship Id="rId5" Type="http://schemas.openxmlformats.org/officeDocument/2006/relationships/tags" Target="../tags/tag109.xml"/><Relationship Id="rId15" Type="http://schemas.openxmlformats.org/officeDocument/2006/relationships/image" Target="../media/image141.png"/><Relationship Id="rId10" Type="http://schemas.openxmlformats.org/officeDocument/2006/relationships/notesSlide" Target="../notesSlides/notesSlide62.xml"/><Relationship Id="rId19" Type="http://schemas.openxmlformats.org/officeDocument/2006/relationships/image" Target="../media/image144.png"/><Relationship Id="rId4" Type="http://schemas.openxmlformats.org/officeDocument/2006/relationships/tags" Target="../tags/tag108.xml"/><Relationship Id="rId9" Type="http://schemas.openxmlformats.org/officeDocument/2006/relationships/slideLayout" Target="../slideLayouts/slideLayout19.xml"/><Relationship Id="rId14" Type="http://schemas.openxmlformats.org/officeDocument/2006/relationships/image" Target="../media/image140.png"/></Relationships>
</file>

<file path=ppt/slides/_rels/slide86.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slideLayout" Target="../slideLayouts/slideLayout16.xml"/><Relationship Id="rId1" Type="http://schemas.openxmlformats.org/officeDocument/2006/relationships/tags" Target="../tags/tag113.xml"/><Relationship Id="rId6" Type="http://schemas.openxmlformats.org/officeDocument/2006/relationships/image" Target="../media/image146.png"/><Relationship Id="rId5" Type="http://schemas.openxmlformats.org/officeDocument/2006/relationships/image" Target="../media/image89.jpeg"/><Relationship Id="rId4" Type="http://schemas.openxmlformats.org/officeDocument/2006/relationships/image" Target="../media/image103.wmf"/></Relationships>
</file>

<file path=ppt/slides/_rels/slide8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16.xml"/><Relationship Id="rId7" Type="http://schemas.openxmlformats.org/officeDocument/2006/relationships/image" Target="../media/image147.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notesSlide" Target="../notesSlides/notesSlide63.xml"/><Relationship Id="rId5" Type="http://schemas.openxmlformats.org/officeDocument/2006/relationships/slideLayout" Target="../slideLayouts/slideLayout16.xml"/><Relationship Id="rId10" Type="http://schemas.openxmlformats.org/officeDocument/2006/relationships/image" Target="../media/image150.png"/><Relationship Id="rId4" Type="http://schemas.openxmlformats.org/officeDocument/2006/relationships/tags" Target="../tags/tag117.xml"/><Relationship Id="rId9" Type="http://schemas.openxmlformats.org/officeDocument/2006/relationships/image" Target="../media/image14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slide" Target="slide42.xml"/><Relationship Id="rId18" Type="http://schemas.openxmlformats.org/officeDocument/2006/relationships/image" Target="../media/image152.wmf"/><Relationship Id="rId3" Type="http://schemas.openxmlformats.org/officeDocument/2006/relationships/slide" Target="slide21.xml"/><Relationship Id="rId21" Type="http://schemas.openxmlformats.org/officeDocument/2006/relationships/slide" Target="slide63.xml"/><Relationship Id="rId7" Type="http://schemas.openxmlformats.org/officeDocument/2006/relationships/slide" Target="slide38.xml"/><Relationship Id="rId12" Type="http://schemas.openxmlformats.org/officeDocument/2006/relationships/image" Target="../media/image6.wmf"/><Relationship Id="rId17" Type="http://schemas.openxmlformats.org/officeDocument/2006/relationships/slide" Target="slide101.xml"/><Relationship Id="rId2" Type="http://schemas.openxmlformats.org/officeDocument/2006/relationships/notesSlide" Target="../notesSlides/notesSlide65.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7.xml"/><Relationship Id="rId24" Type="http://schemas.openxmlformats.org/officeDocument/2006/relationships/image" Target="../media/image153.emf"/><Relationship Id="rId5" Type="http://schemas.openxmlformats.org/officeDocument/2006/relationships/slide" Target="slide40.xml"/><Relationship Id="rId15" Type="http://schemas.openxmlformats.org/officeDocument/2006/relationships/slide" Target="slide51.xml"/><Relationship Id="rId23" Type="http://schemas.openxmlformats.org/officeDocument/2006/relationships/slide" Target="slide104.xml"/><Relationship Id="rId10" Type="http://schemas.openxmlformats.org/officeDocument/2006/relationships/image" Target="../media/image5.wmf"/><Relationship Id="rId19" Type="http://schemas.openxmlformats.org/officeDocument/2006/relationships/slide" Target="slide58.xml"/><Relationship Id="rId4" Type="http://schemas.openxmlformats.org/officeDocument/2006/relationships/image" Target="../media/image3.jpeg"/><Relationship Id="rId9" Type="http://schemas.openxmlformats.org/officeDocument/2006/relationships/slide" Target="slide41.xml"/><Relationship Id="rId14" Type="http://schemas.openxmlformats.org/officeDocument/2006/relationships/image" Target="../media/image7.wmf"/><Relationship Id="rId22" Type="http://schemas.openxmlformats.org/officeDocument/2006/relationships/image" Target="../media/image1.wmf"/></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66.xml"/><Relationship Id="rId13" Type="http://schemas.openxmlformats.org/officeDocument/2006/relationships/oleObject" Target="../embeddings/oleObject9.bin"/><Relationship Id="rId18" Type="http://schemas.openxmlformats.org/officeDocument/2006/relationships/image" Target="../media/image157.emf"/><Relationship Id="rId3" Type="http://schemas.openxmlformats.org/officeDocument/2006/relationships/tags" Target="../tags/tag119.xml"/><Relationship Id="rId21" Type="http://schemas.openxmlformats.org/officeDocument/2006/relationships/image" Target="../media/image161.png"/><Relationship Id="rId7" Type="http://schemas.openxmlformats.org/officeDocument/2006/relationships/slideLayout" Target="../slideLayouts/slideLayout19.xml"/><Relationship Id="rId12" Type="http://schemas.openxmlformats.org/officeDocument/2006/relationships/image" Target="../media/image154.emf"/><Relationship Id="rId17" Type="http://schemas.openxmlformats.org/officeDocument/2006/relationships/oleObject" Target="../embeddings/oleObject11.bin"/><Relationship Id="rId2" Type="http://schemas.openxmlformats.org/officeDocument/2006/relationships/tags" Target="../tags/tag118.xml"/><Relationship Id="rId16" Type="http://schemas.openxmlformats.org/officeDocument/2006/relationships/image" Target="../media/image156.emf"/><Relationship Id="rId20" Type="http://schemas.openxmlformats.org/officeDocument/2006/relationships/image" Target="../media/image160.png"/><Relationship Id="rId1" Type="http://schemas.openxmlformats.org/officeDocument/2006/relationships/vmlDrawing" Target="../drawings/vmlDrawing6.vml"/><Relationship Id="rId6" Type="http://schemas.openxmlformats.org/officeDocument/2006/relationships/tags" Target="../tags/tag122.xml"/><Relationship Id="rId11" Type="http://schemas.openxmlformats.org/officeDocument/2006/relationships/oleObject" Target="../embeddings/oleObject8.bin"/><Relationship Id="rId5" Type="http://schemas.openxmlformats.org/officeDocument/2006/relationships/tags" Target="../tags/tag121.xml"/><Relationship Id="rId15" Type="http://schemas.openxmlformats.org/officeDocument/2006/relationships/oleObject" Target="../embeddings/oleObject10.bin"/><Relationship Id="rId10" Type="http://schemas.openxmlformats.org/officeDocument/2006/relationships/image" Target="../media/image159.png"/><Relationship Id="rId19" Type="http://schemas.openxmlformats.org/officeDocument/2006/relationships/image" Target="../media/image35.png"/><Relationship Id="rId4" Type="http://schemas.openxmlformats.org/officeDocument/2006/relationships/tags" Target="../tags/tag120.xml"/><Relationship Id="rId9" Type="http://schemas.openxmlformats.org/officeDocument/2006/relationships/image" Target="../media/image158.png"/><Relationship Id="rId14" Type="http://schemas.openxmlformats.org/officeDocument/2006/relationships/image" Target="../media/image155.emf"/></Relationships>
</file>

<file path=ppt/slides/_rels/slide9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5.xml"/><Relationship Id="rId7" Type="http://schemas.openxmlformats.org/officeDocument/2006/relationships/image" Target="../media/image83.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63.wmf"/><Relationship Id="rId11" Type="http://schemas.openxmlformats.org/officeDocument/2006/relationships/image" Target="../media/image165.png"/><Relationship Id="rId5" Type="http://schemas.openxmlformats.org/officeDocument/2006/relationships/slideLayout" Target="../slideLayouts/slideLayout19.xml"/><Relationship Id="rId10" Type="http://schemas.openxmlformats.org/officeDocument/2006/relationships/image" Target="../media/image164.png"/><Relationship Id="rId4" Type="http://schemas.openxmlformats.org/officeDocument/2006/relationships/tags" Target="../tags/tag126.xml"/><Relationship Id="rId9" Type="http://schemas.openxmlformats.org/officeDocument/2006/relationships/image" Target="../media/image16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69.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168.png"/><Relationship Id="rId2" Type="http://schemas.openxmlformats.org/officeDocument/2006/relationships/tags" Target="../tags/tag127.xml"/><Relationship Id="rId16" Type="http://schemas.openxmlformats.org/officeDocument/2006/relationships/image" Target="../media/image172.png"/><Relationship Id="rId1" Type="http://schemas.openxmlformats.org/officeDocument/2006/relationships/vmlDrawing" Target="../drawings/vmlDrawing7.vml"/><Relationship Id="rId6" Type="http://schemas.openxmlformats.org/officeDocument/2006/relationships/tags" Target="../tags/tag131.xml"/><Relationship Id="rId11" Type="http://schemas.openxmlformats.org/officeDocument/2006/relationships/image" Target="../media/image167.png"/><Relationship Id="rId5" Type="http://schemas.openxmlformats.org/officeDocument/2006/relationships/tags" Target="../tags/tag130.xml"/><Relationship Id="rId15" Type="http://schemas.openxmlformats.org/officeDocument/2006/relationships/image" Target="../media/image171.png"/><Relationship Id="rId10" Type="http://schemas.openxmlformats.org/officeDocument/2006/relationships/image" Target="../media/image166.wmf"/><Relationship Id="rId4" Type="http://schemas.openxmlformats.org/officeDocument/2006/relationships/tags" Target="../tags/tag129.xml"/><Relationship Id="rId9" Type="http://schemas.openxmlformats.org/officeDocument/2006/relationships/oleObject" Target="../embeddings/oleObject12.bin"/><Relationship Id="rId14" Type="http://schemas.openxmlformats.org/officeDocument/2006/relationships/image" Target="../media/image170.png"/></Relationships>
</file>

<file path=ppt/slides/_rels/slide9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tags" Target="../tags/tag135.xml"/><Relationship Id="rId7" Type="http://schemas.openxmlformats.org/officeDocument/2006/relationships/notesSlide" Target="../notesSlides/notesSlide69.xml"/><Relationship Id="rId12" Type="http://schemas.openxmlformats.org/officeDocument/2006/relationships/image" Target="../media/image177.png"/><Relationship Id="rId2" Type="http://schemas.openxmlformats.org/officeDocument/2006/relationships/tags" Target="../tags/tag134.xml"/><Relationship Id="rId16" Type="http://schemas.openxmlformats.org/officeDocument/2006/relationships/image" Target="../media/image181.png"/><Relationship Id="rId1" Type="http://schemas.openxmlformats.org/officeDocument/2006/relationships/tags" Target="../tags/tag133.xml"/><Relationship Id="rId6" Type="http://schemas.openxmlformats.org/officeDocument/2006/relationships/slideLayout" Target="../slideLayouts/slideLayout16.xml"/><Relationship Id="rId11" Type="http://schemas.openxmlformats.org/officeDocument/2006/relationships/image" Target="../media/image176.jpeg"/><Relationship Id="rId5" Type="http://schemas.openxmlformats.org/officeDocument/2006/relationships/tags" Target="../tags/tag137.xml"/><Relationship Id="rId15" Type="http://schemas.openxmlformats.org/officeDocument/2006/relationships/image" Target="../media/image180.png"/><Relationship Id="rId10" Type="http://schemas.openxmlformats.org/officeDocument/2006/relationships/image" Target="../media/image175.jpeg"/><Relationship Id="rId4" Type="http://schemas.openxmlformats.org/officeDocument/2006/relationships/tags" Target="../tags/tag136.xml"/><Relationship Id="rId9" Type="http://schemas.openxmlformats.org/officeDocument/2006/relationships/image" Target="../media/image174.png"/><Relationship Id="rId14" Type="http://schemas.openxmlformats.org/officeDocument/2006/relationships/image" Target="../media/image179.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9.xml"/><Relationship Id="rId1" Type="http://schemas.openxmlformats.org/officeDocument/2006/relationships/tags" Target="../tags/tag138.xml"/><Relationship Id="rId4" Type="http://schemas.openxmlformats.org/officeDocument/2006/relationships/image" Target="../media/image182.png"/></Relationships>
</file>

<file path=ppt/slides/_rels/slide97.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tags" Target="../tags/tag141.xml"/><Relationship Id="rId7" Type="http://schemas.openxmlformats.org/officeDocument/2006/relationships/image" Target="../media/image184.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83.png"/><Relationship Id="rId5" Type="http://schemas.openxmlformats.org/officeDocument/2006/relationships/slideLayout" Target="../slideLayouts/slideLayout19.xml"/><Relationship Id="rId4" Type="http://schemas.openxmlformats.org/officeDocument/2006/relationships/tags" Target="../tags/tag142.xml"/><Relationship Id="rId9" Type="http://schemas.openxmlformats.org/officeDocument/2006/relationships/image" Target="../media/image186.png"/></Relationships>
</file>

<file path=ppt/slides/_rels/slide98.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tags" Target="../tags/tag145.xml"/><Relationship Id="rId7" Type="http://schemas.openxmlformats.org/officeDocument/2006/relationships/image" Target="../media/image188.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83.png"/><Relationship Id="rId5" Type="http://schemas.openxmlformats.org/officeDocument/2006/relationships/image" Target="../media/image187.emf"/><Relationship Id="rId4"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16"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17"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79"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47814"/>
            <a:ext cx="6222739" cy="704326"/>
            <a:chOff x="1538844" y="4851200"/>
            <a:chExt cx="6121942" cy="653938"/>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51200"/>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24"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25"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hlinkClick r:id="rId5"/>
              </a:rPr>
              <a:t>Design</a:t>
            </a:r>
            <a:r>
              <a:rPr lang="en-US" dirty="0"/>
              <a:t> a drain system for a tank</a:t>
            </a:r>
          </a:p>
        </p:txBody>
      </p:sp>
      <p:sp>
        <p:nvSpPr>
          <p:cNvPr id="17" name="TextBox 16"/>
          <p:cNvSpPr txBox="1"/>
          <p:nvPr/>
        </p:nvSpPr>
        <p:spPr>
          <a:xfrm>
            <a:off x="174217" y="5675293"/>
            <a:ext cx="4055273" cy="954107"/>
          </a:xfrm>
          <a:prstGeom prst="rect">
            <a:avLst/>
          </a:prstGeom>
          <a:noFill/>
        </p:spPr>
        <p:txBody>
          <a:bodyPr wrap="square" rtlCol="0">
            <a:spAutoFit/>
          </a:bodyPr>
          <a:lstStyle/>
          <a:p>
            <a:r>
              <a:rPr lang="en-US" dirty="0" err="1">
                <a:solidFill>
                  <a:srgbClr val="AC0000"/>
                </a:solidFill>
              </a:rPr>
              <a:t>K</a:t>
            </a:r>
            <a:r>
              <a:rPr lang="en-US" baseline="-25000" dirty="0" err="1">
                <a:solidFill>
                  <a:srgbClr val="AC0000"/>
                </a:solidFill>
              </a:rPr>
              <a:t>e</a:t>
            </a:r>
            <a:r>
              <a:rPr lang="en-US" dirty="0">
                <a:solidFill>
                  <a:srgbClr val="AC0000"/>
                </a:solidFill>
              </a:rPr>
              <a:t> is the total minor loss for the drain system</a:t>
            </a:r>
          </a:p>
        </p:txBody>
      </p:sp>
      <p:pic>
        <p:nvPicPr>
          <p:cNvPr id="342029" name="Picture 13" descr="C:\Users\mw24\Pictures\Atima 5 sed wire front.png"/>
          <p:cNvPicPr>
            <a:picLocks noChangeAspect="1" noChangeArrowheads="1"/>
          </p:cNvPicPr>
          <p:nvPr/>
        </p:nvPicPr>
        <p:blipFill>
          <a:blip r:embed="rId6" cstate="print"/>
          <a:srcRect/>
          <a:stretch>
            <a:fillRect/>
          </a:stretch>
        </p:blipFill>
        <p:spPr bwMode="auto">
          <a:xfrm>
            <a:off x="5748130" y="1754380"/>
            <a:ext cx="3299155" cy="1524561"/>
          </a:xfrm>
          <a:prstGeom prst="rect">
            <a:avLst/>
          </a:prstGeom>
          <a:noFill/>
        </p:spPr>
      </p:pic>
      <p:pic>
        <p:nvPicPr>
          <p:cNvPr id="18" name="Picture 2" descr="Sage or Guide">
            <a:hlinkClick r:id="rId7" action="ppaction://hlinkpres?slideindex=12&amp;slidetitle=TankDrainTime"/>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74217" y="2119336"/>
            <a:ext cx="5219707" cy="799935"/>
          </a:xfrm>
          <a:prstGeom prst="rect">
            <a:avLst/>
          </a:prstGeom>
        </p:spPr>
      </p:pic>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03983" y="3561806"/>
            <a:ext cx="3214585" cy="2772974"/>
          </a:xfrm>
          <a:prstGeom prst="rect">
            <a:avLst/>
          </a:prstGeom>
        </p:spPr>
      </p:pic>
      <p:pic>
        <p:nvPicPr>
          <p:cNvPr id="9" name="Picture 8">
            <a:extLst>
              <a:ext uri="{FF2B5EF4-FFF2-40B4-BE49-F238E27FC236}">
                <a16:creationId xmlns:a16="http://schemas.microsoft.com/office/drawing/2014/main" id="{E89E1DCD-27D7-4062-817B-4712B4C8AAA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74217" y="4548325"/>
            <a:ext cx="5090178" cy="799935"/>
          </a:xfrm>
          <a:prstGeom prst="rect">
            <a:avLst/>
          </a:prstGeom>
        </p:spPr>
      </p:pic>
      <p:sp>
        <p:nvSpPr>
          <p:cNvPr id="22" name="TextBox 21">
            <a:extLst>
              <a:ext uri="{FF2B5EF4-FFF2-40B4-BE49-F238E27FC236}">
                <a16:creationId xmlns:a16="http://schemas.microsoft.com/office/drawing/2014/main" id="{070ABBEA-4033-46BA-BFCE-90EEA5FE99CA}"/>
              </a:ext>
            </a:extLst>
          </p:cNvPr>
          <p:cNvSpPr txBox="1"/>
          <p:nvPr/>
        </p:nvSpPr>
        <p:spPr>
          <a:xfrm>
            <a:off x="96715" y="1543515"/>
            <a:ext cx="3789820" cy="523220"/>
          </a:xfrm>
          <a:prstGeom prst="rect">
            <a:avLst/>
          </a:prstGeom>
          <a:noFill/>
        </p:spPr>
        <p:txBody>
          <a:bodyPr wrap="none" rtlCol="0">
            <a:spAutoFit/>
          </a:bodyPr>
          <a:lstStyle/>
          <a:p>
            <a:r>
              <a:rPr lang="en-US" dirty="0"/>
              <a:t>Sedimentation tank drain</a:t>
            </a:r>
          </a:p>
        </p:txBody>
      </p:sp>
      <p:sp>
        <p:nvSpPr>
          <p:cNvPr id="23" name="TextBox 22">
            <a:extLst>
              <a:ext uri="{FF2B5EF4-FFF2-40B4-BE49-F238E27FC236}">
                <a16:creationId xmlns:a16="http://schemas.microsoft.com/office/drawing/2014/main" id="{D759531C-8F97-4537-9419-E6639D1DCE67}"/>
              </a:ext>
            </a:extLst>
          </p:cNvPr>
          <p:cNvSpPr txBox="1"/>
          <p:nvPr/>
        </p:nvSpPr>
        <p:spPr>
          <a:xfrm>
            <a:off x="74030" y="3897539"/>
            <a:ext cx="2645276" cy="523220"/>
          </a:xfrm>
          <a:prstGeom prst="rect">
            <a:avLst/>
          </a:prstGeom>
          <a:noFill/>
        </p:spPr>
        <p:txBody>
          <a:bodyPr wrap="none" rtlCol="0">
            <a:spAutoFit/>
          </a:bodyPr>
          <a:lstStyle/>
          <a:p>
            <a:r>
              <a:rPr lang="en-US" dirty="0"/>
              <a:t>Flocculator drain</a:t>
            </a:r>
          </a:p>
        </p:txBody>
      </p:sp>
      <p:sp>
        <p:nvSpPr>
          <p:cNvPr id="12" name="Oval 11">
            <a:extLst>
              <a:ext uri="{FF2B5EF4-FFF2-40B4-BE49-F238E27FC236}">
                <a16:creationId xmlns:a16="http://schemas.microsoft.com/office/drawing/2014/main" id="{A36B7C9D-A04A-4F38-BF8B-887239C85AC6}"/>
              </a:ext>
            </a:extLst>
          </p:cNvPr>
          <p:cNvSpPr/>
          <p:nvPr/>
        </p:nvSpPr>
        <p:spPr>
          <a:xfrm>
            <a:off x="425431" y="2403553"/>
            <a:ext cx="638437" cy="422963"/>
          </a:xfrm>
          <a:prstGeom prst="ellipse">
            <a:avLst/>
          </a:prstGeom>
          <a:noFill/>
          <a:ln>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838091-2EAB-44CE-B9BB-2532CCB26D76}"/>
              </a:ext>
            </a:extLst>
          </p:cNvPr>
          <p:cNvSpPr/>
          <p:nvPr/>
        </p:nvSpPr>
        <p:spPr>
          <a:xfrm>
            <a:off x="407847" y="4836544"/>
            <a:ext cx="535860" cy="422963"/>
          </a:xfrm>
          <a:prstGeom prst="ellipse">
            <a:avLst/>
          </a:prstGeom>
          <a:noFill/>
          <a:ln>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18"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80"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95"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796"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80"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914"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915"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16"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17"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55"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0.727"/>
  <p:tag name="LATEXADDIN" val="\documentclass{article}&#10;\usepackage{amsmath}&#10;\pagestyle{empty}&#10;\begin{document}&#10;&#10;&#10;$$ D_{Pipe} = \sqrt{ \frac{8 L_{Tank} W_{Tank}}{\pi t_{Drain}}} {\left( \frac{K_{e} H_{Tank}}{2g} \right)^{\frac{1}{4}}}$$&#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120924</TotalTime>
  <Words>5355</Words>
  <Application>Microsoft Office PowerPoint</Application>
  <PresentationFormat>On-screen Show (4:3)</PresentationFormat>
  <Paragraphs>956</Paragraphs>
  <Slides>115</Slides>
  <Notes>81</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115</vt:i4>
      </vt:variant>
    </vt:vector>
  </HeadingPairs>
  <TitlesOfParts>
    <vt:vector size="133" baseType="lpstr">
      <vt:lpstr>Wingdings</vt:lpstr>
      <vt:lpstr>Candara</vt:lpstr>
      <vt:lpstr>Times New Roman</vt:lpstr>
      <vt:lpstr>Euclid Symbol</vt:lpstr>
      <vt:lpstr>Baskerville Old Face</vt:lpstr>
      <vt:lpstr>Symbol</vt:lpstr>
      <vt:lpstr>Arial</vt:lpstr>
      <vt:lpstr>Calibri</vt:lpstr>
      <vt:lpstr>Century Gothic</vt:lpstr>
      <vt:lpstr>Book Antiqua</vt:lpstr>
      <vt:lpstr>Cambria Math</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1698</cp:revision>
  <cp:lastPrinted>2017-09-05T11:56:51Z</cp:lastPrinted>
  <dcterms:created xsi:type="dcterms:W3CDTF">2004-08-17T19:01:02Z</dcterms:created>
  <dcterms:modified xsi:type="dcterms:W3CDTF">2018-04-25T13:30:07Z</dcterms:modified>
</cp:coreProperties>
</file>